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1BA"/>
    <a:srgbClr val="3AB7C7"/>
    <a:srgbClr val="61CEF6"/>
    <a:srgbClr val="81A2D7"/>
    <a:srgbClr val="4089BB"/>
    <a:srgbClr val="3CB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24" autoAdjust="0"/>
  </p:normalViewPr>
  <p:slideViewPr>
    <p:cSldViewPr snapToGrid="0" showGuides="1">
      <p:cViewPr varScale="1">
        <p:scale>
          <a:sx n="43" d="100"/>
          <a:sy n="43" d="100"/>
        </p:scale>
        <p:origin x="1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9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5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4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1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4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8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952B-C996-4DB3-A59C-981EE828DB20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8834-A99D-4139-A92D-93A869FB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1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pixabay.com/en/pushpin-push-pin-office-pin-red-147918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52E2A377-7432-FD44-8C02-CF6A7875CDE5}"/>
              </a:ext>
            </a:extLst>
          </p:cNvPr>
          <p:cNvSpPr/>
          <p:nvPr/>
        </p:nvSpPr>
        <p:spPr>
          <a:xfrm>
            <a:off x="0" y="2556056"/>
            <a:ext cx="7772399" cy="54721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09A6E4-73D3-BD21-A196-52B00A820583}"/>
              </a:ext>
            </a:extLst>
          </p:cNvPr>
          <p:cNvSpPr/>
          <p:nvPr/>
        </p:nvSpPr>
        <p:spPr>
          <a:xfrm>
            <a:off x="7666" y="2207302"/>
            <a:ext cx="7772399" cy="498230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5827A4-F8EC-58F5-E448-C9E4FD79C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214023"/>
          </a:xfrm>
          <a:prstGeom prst="rect">
            <a:avLst/>
          </a:prstGeom>
        </p:spPr>
      </p:pic>
      <p:sp>
        <p:nvSpPr>
          <p:cNvPr id="5" name="Text Box 1">
            <a:extLst>
              <a:ext uri="{FF2B5EF4-FFF2-40B4-BE49-F238E27FC236}">
                <a16:creationId xmlns:a16="http://schemas.microsoft.com/office/drawing/2014/main" id="{205E6BA4-178A-CBE8-8208-CCDE267283F7}"/>
              </a:ext>
            </a:extLst>
          </p:cNvPr>
          <p:cNvSpPr txBox="1"/>
          <p:nvPr/>
        </p:nvSpPr>
        <p:spPr>
          <a:xfrm>
            <a:off x="-31165" y="2284867"/>
            <a:ext cx="7772400" cy="235141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103632" tIns="51816" rIns="103632" bIns="5181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Benefits of Sponsorship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Connect with 100+ attendees from all over the US and beyond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Sponsor logo on ABE website, Eventbrite listing, email blasts, and 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Sponsor logo and 100-word marketing statement in our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Sponsor name/logo on all entry/exit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Complimentary registration for 1 sponsor representative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2 minute pre-recorded video promoting your product to be shown in the opening remarks.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3A6606F-F80A-E8F4-439F-B3009A58F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9630" y="-2670659"/>
            <a:ext cx="209353" cy="418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3632" tIns="51816" rIns="103632" bIns="5181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4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4FA895-28D3-D6B1-3367-AF16467E37A6}"/>
              </a:ext>
            </a:extLst>
          </p:cNvPr>
          <p:cNvSpPr txBox="1"/>
          <p:nvPr/>
        </p:nvSpPr>
        <p:spPr>
          <a:xfrm>
            <a:off x="1" y="1220429"/>
            <a:ext cx="7772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5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Association of Biochemistry Educators (ABE) is a non-profit society of educators in the field of biochemistry from schools of medicine, pharmacy, and dentistry. </a:t>
            </a:r>
            <a:r>
              <a:rPr lang="en-US" sz="15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 is to promote the critical foundational role of biochemistry in healthcare education, foster innovation in biochemistry education, and support the development of biochemistry educators.</a:t>
            </a:r>
            <a:endParaRPr lang="en-US" sz="15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052FF6E3-F1A7-0E61-F8F6-A01EAAA50D2A}"/>
              </a:ext>
            </a:extLst>
          </p:cNvPr>
          <p:cNvSpPr txBox="1"/>
          <p:nvPr/>
        </p:nvSpPr>
        <p:spPr>
          <a:xfrm>
            <a:off x="-7666" y="5036318"/>
            <a:ext cx="5500724" cy="27515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103632" tIns="51816" rIns="103632" bIns="5181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Who Should sponsor?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80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Calibri" panose="020F0502020204030204" pitchFamily="34" charset="0"/>
              </a:rPr>
              <a:t>Developers of course resources, such as learning management systems, testing solutions, question banks, and more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Calibri" panose="020F0502020204030204" pitchFamily="34" charset="0"/>
              </a:rPr>
              <a:t>Publishers of medical, dental, or pharmacy resources </a:t>
            </a: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Calibri" panose="020F0502020204030204" pitchFamily="34" charset="0"/>
              </a:rPr>
              <a:t>Manufacturers of teaching aids or student assessment tools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kern="100" dirty="0">
                <a:ea typeface="Calibri" panose="020F0502020204030204" pitchFamily="34" charset="0"/>
                <a:cs typeface="Calibri" panose="020F0502020204030204" pitchFamily="34" charset="0"/>
              </a:rPr>
              <a:t>National organizations representing dental, pharmacy, or medical science disciplines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5AA5D9E-D6C5-D8AE-77F3-297670FD5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8218"/>
            <a:ext cx="7803564" cy="2030181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2E469F7-4B1E-9959-7588-656E88C81005}"/>
              </a:ext>
            </a:extLst>
          </p:cNvPr>
          <p:cNvSpPr/>
          <p:nvPr/>
        </p:nvSpPr>
        <p:spPr>
          <a:xfrm>
            <a:off x="-7664" y="4691127"/>
            <a:ext cx="7772398" cy="277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302C586-E643-B2D5-63C3-E8136F027D4D}"/>
              </a:ext>
            </a:extLst>
          </p:cNvPr>
          <p:cNvGrpSpPr>
            <a:grpSpLocks noChangeAspect="1"/>
          </p:cNvGrpSpPr>
          <p:nvPr/>
        </p:nvGrpSpPr>
        <p:grpSpPr>
          <a:xfrm>
            <a:off x="5531889" y="5414351"/>
            <a:ext cx="1918620" cy="2194560"/>
            <a:chOff x="5267589" y="4917049"/>
            <a:chExt cx="2273300" cy="260025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4D113D9-0252-96FA-8E87-C88BCBC99FAC}"/>
                </a:ext>
              </a:extLst>
            </p:cNvPr>
            <p:cNvGrpSpPr/>
            <p:nvPr/>
          </p:nvGrpSpPr>
          <p:grpSpPr>
            <a:xfrm>
              <a:off x="5267589" y="4917049"/>
              <a:ext cx="2273300" cy="2600252"/>
              <a:chOff x="5140589" y="4409878"/>
              <a:chExt cx="2273300" cy="260025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E528C77-1373-7F44-E73A-7CF490C02FB5}"/>
                  </a:ext>
                </a:extLst>
              </p:cNvPr>
              <p:cNvSpPr/>
              <p:nvPr/>
            </p:nvSpPr>
            <p:spPr>
              <a:xfrm rot="718703">
                <a:off x="5140589" y="4466793"/>
                <a:ext cx="2273300" cy="254333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762DA3D-A439-86D8-9D9A-C5D7D384186B}"/>
                  </a:ext>
                </a:extLst>
              </p:cNvPr>
              <p:cNvSpPr/>
              <p:nvPr/>
            </p:nvSpPr>
            <p:spPr>
              <a:xfrm>
                <a:off x="5140589" y="4434672"/>
                <a:ext cx="2273300" cy="254333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23" name="Picture 22" descr="A red push pin on a black background&#10;&#10;Description automatically generated">
                <a:extLst>
                  <a:ext uri="{FF2B5EF4-FFF2-40B4-BE49-F238E27FC236}">
                    <a16:creationId xmlns:a16="http://schemas.microsoft.com/office/drawing/2014/main" id="{EE72275B-B6B1-DC81-81C0-030965B39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>
                <a:off x="5791991" y="4409878"/>
                <a:ext cx="718928" cy="676638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6C08C7E-2CCB-6F09-C1DD-D6ED8CA31E4D}"/>
                  </a:ext>
                </a:extLst>
              </p:cNvPr>
              <p:cNvSpPr txBox="1"/>
              <p:nvPr/>
            </p:nvSpPr>
            <p:spPr>
              <a:xfrm>
                <a:off x="5233698" y="4838331"/>
                <a:ext cx="2165350" cy="838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/>
                  <a:t>Become a sponsor today!</a:t>
                </a:r>
              </a:p>
            </p:txBody>
          </p:sp>
        </p:grpSp>
        <p:pic>
          <p:nvPicPr>
            <p:cNvPr id="3" name="Picture 2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AF104AB9-AA83-7A50-DEBB-1DF18752AE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3143" y="6245632"/>
              <a:ext cx="1134481" cy="11344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399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89CA20-8BF0-6256-0766-C510D215C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28218"/>
            <a:ext cx="7803564" cy="20301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E76FA9-488D-14F2-4355-B7BD3B908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772400" cy="12140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A8171D-4CF1-6472-987A-22385F3463EC}"/>
              </a:ext>
            </a:extLst>
          </p:cNvPr>
          <p:cNvSpPr txBox="1"/>
          <p:nvPr/>
        </p:nvSpPr>
        <p:spPr>
          <a:xfrm>
            <a:off x="371999" y="1882713"/>
            <a:ext cx="7059565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$1,250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 logo on ABE website, Eventbrite listing, email blasts, and ABE social media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 logo and 100-word marketing statement in our program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 name/logo on all entry/exit slides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Complimentary Virtual Summit registration for 1 sponsor representative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$2,500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 logo on ABE website, Eventbrite listing, email blasts, and ABE social media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 logo and 100-word marketing statement in our program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Sponsor name/logo on all entry/exit slides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Complimentary Virtual Summit registration for 1 sponsor representative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2-minute pre-recorded video promoting your product to be shown in the opening remarks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1484115F-56FB-37FA-BEF1-A9DFEF55FCDA}"/>
              </a:ext>
            </a:extLst>
          </p:cNvPr>
          <p:cNvSpPr txBox="1"/>
          <p:nvPr/>
        </p:nvSpPr>
        <p:spPr>
          <a:xfrm>
            <a:off x="0" y="1347182"/>
            <a:ext cx="7772400" cy="5355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103632" tIns="51816" rIns="103632" bIns="5181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Sponsorship Opportunities</a:t>
            </a:r>
            <a:endParaRPr lang="en-US" sz="2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3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931</TotalTime>
  <Words>290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Dahlman, Kimberly Brown</dc:creator>
  <cp:lastModifiedBy>Dahlman, Kimberly Brown</cp:lastModifiedBy>
  <cp:revision>30</cp:revision>
  <cp:lastPrinted>2024-01-08T00:28:21Z</cp:lastPrinted>
  <dcterms:created xsi:type="dcterms:W3CDTF">2024-01-07T23:28:16Z</dcterms:created>
  <dcterms:modified xsi:type="dcterms:W3CDTF">2024-01-14T21:26:27Z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2024-01-13T15:02:38Z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5f69f385-502b-4bf8-9d38-8f3e3d4d62d6</vt:lpwstr>
  </property>
  <property fmtid="{D5CDD505-2E9C-101B-9397-08002B2CF9AE}" pid="8" name="MSIP_Label_792c8cef-6f2b-4af1-b4ac-d815ff795cd6_ContentBits">
    <vt:lpwstr>0</vt:lpwstr>
  </property>
</Properties>
</file>